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36" y="93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AA4A-480B-4E3A-AD2B-087DA4FE3BD1}" type="datetimeFigureOut">
              <a:rPr lang="it-IT" smtClean="0"/>
              <a:pPr/>
              <a:t>15/09/2014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60648" y="200472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Camici Chirurgici in TNT idrorepellente - Sterili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32656" y="560512"/>
            <a:ext cx="6264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Camice in TNT idrorepellente, confezione del corpo in un unico pezzo senza cuciture verticali e/o orizzontali,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allacciatura con 4 fettucce fissate 2 interne e 2 esterne senza cuciture; dotato di cartoncino anticontaminazione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interno in modo da consentire la vestizione senza l'ausilio di personale protetto sterilmente; polsini in maglia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tubolare di cotone elasticizzato; chiusura posteriore del collo regolabile con velcro; copertura totale della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schiena mediate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completa sovrapposizione dei lembi posteriori; piegatura tale da esporre la parte interna del camice 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da consentire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agevolmente la vestizione rispettando la tecnica asettica; dotato di 2 tovagliette assorbenti in cellulosa</a:t>
            </a:r>
          </a:p>
        </p:txBody>
      </p:sp>
      <p:sp>
        <p:nvSpPr>
          <p:cNvPr id="7" name="Rettangolo 6"/>
          <p:cNvSpPr/>
          <p:nvPr/>
        </p:nvSpPr>
        <p:spPr>
          <a:xfrm>
            <a:off x="332656" y="1928664"/>
            <a:ext cx="187220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Camice chirurgico standard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Is</a:t>
            </a:r>
          </a:p>
        </p:txBody>
      </p:sp>
      <p:sp>
        <p:nvSpPr>
          <p:cNvPr id="8" name="Rettangolo 7"/>
          <p:cNvSpPr/>
          <p:nvPr/>
        </p:nvSpPr>
        <p:spPr>
          <a:xfrm>
            <a:off x="260648" y="3224808"/>
            <a:ext cx="18002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    120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140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M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125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145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  130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150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XL  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145 cm x 155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XXL 150 cm x 160 cm</a:t>
            </a:r>
          </a:p>
        </p:txBody>
      </p:sp>
      <p:sp>
        <p:nvSpPr>
          <p:cNvPr id="9" name="Rettangolo 8"/>
          <p:cNvSpPr/>
          <p:nvPr/>
        </p:nvSpPr>
        <p:spPr>
          <a:xfrm>
            <a:off x="2132856" y="1928664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Camice chirurgico rinforzato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Camice in TNT idrorepellente con rinforzi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in TNT superassorbente e PE applicati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nella parte interna delle maniche e della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zona anteriore del camice al fine di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garantire una maggiore protezione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276872" y="3224808"/>
            <a:ext cx="18002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    120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140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M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125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145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  130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x 150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XL  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145 cm x 155 cm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XXL 150 cm x 160 cm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509120" y="1928664"/>
            <a:ext cx="2016224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Camice chirurgico urologico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Is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Camice in TNT idrorepellente con</a:t>
            </a:r>
          </a:p>
          <a:p>
            <a:pPr algn="just"/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rinforzi in TNT superassorbente 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  applicati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nella parte interna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delle  maniche, 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nella parte interna del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corpo 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in tutta la 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zona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nteriore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camice al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fine di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garantire 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una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maggiore protezione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specie per le procedure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 tipo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urologiche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581128" y="3872880"/>
            <a:ext cx="90441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Unica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32656" y="4088904"/>
            <a:ext cx="18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SMMMS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Sontara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2276872" y="4088904"/>
            <a:ext cx="128245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SMMMS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509120" y="4088904"/>
            <a:ext cx="16424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SMMMS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728" y="4808984"/>
            <a:ext cx="4280173" cy="194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/>
          <p:cNvSpPr/>
          <p:nvPr/>
        </p:nvSpPr>
        <p:spPr>
          <a:xfrm>
            <a:off x="332656" y="6825208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Abbigliamento in TNT idrorepellente - Non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04664" y="7185248"/>
            <a:ext cx="60486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Abbigliamento in TNT idrorepellente per il personale sanitario, i visitatori e/o i pazienti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. Il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può essere fornito, a richiesta, in versione sterile a gas ETO.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404664" y="7761312"/>
            <a:ext cx="3429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Casacca e pantalone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a manica corta con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girocollo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in TNT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assorbente; pantalone con taschino e cintura regolabile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in vita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3645024" y="7761312"/>
            <a:ext cx="3356992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Camice visitatore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Is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Confezione del corpo in un unico pezzo senza cuciture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verticali e/o orizzontali, allacciatura con 2 fettucce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fissate alla parte posteriore, polsini in maglia tubolare di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cotone elasticizzato; chiusura posteriore del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collo regolabile con fettucce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32656" y="200472"/>
            <a:ext cx="252028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Misura S 67 cm x 53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Misura M 72 cm x 57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Misura L 77 cm x 64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Misura XL 83 cm x 65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Casacca Misura XXL 87 cm x 71 cm</a:t>
            </a:r>
          </a:p>
          <a:p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Pantalone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S 55 cm x 105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Pantalone Misura M 55 cm x 110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Pantalone Misura L 57 cm x 116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Pantalone Misura XL 60 cm x 120 cm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Pantalone Misura XXL 62 cm x 125 cm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Polipropilene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SMS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861048" y="200472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Misura unica 120 cm x 55 cm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Polipropilene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SMS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6992" y="992560"/>
            <a:ext cx="2798812" cy="237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ttangolo 23"/>
          <p:cNvSpPr/>
          <p:nvPr/>
        </p:nvSpPr>
        <p:spPr>
          <a:xfrm>
            <a:off x="332656" y="3224808"/>
            <a:ext cx="2870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Teli e telini chirurgici - Sterili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260648" y="3584848"/>
            <a:ext cx="640871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Telo in TNT per copertura paziente e/o tavolo operatorio realizzato con i seguenti tessuti: SMMMS, Sontara,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bi accoppiato, tri accoppiato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Teli e telini chirurgici - Sterili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Teli standard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30 x 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45 x 75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75 x 90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100 x 150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200 x 250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Altre misure: su richiesta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7032" y="4160912"/>
            <a:ext cx="2476376" cy="163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ttangolo 25"/>
          <p:cNvSpPr/>
          <p:nvPr/>
        </p:nvSpPr>
        <p:spPr>
          <a:xfrm>
            <a:off x="260648" y="5817096"/>
            <a:ext cx="648072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Teli con lato adesivo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Telo con un lato adesivo dotato di protezione facilmente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removibile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30 x 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45 x 75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75 x 90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100 x 150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200 x 250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Altre misure: su richiesta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7032" y="5961112"/>
            <a:ext cx="2501776" cy="163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ttangolo 26"/>
          <p:cNvSpPr/>
          <p:nvPr/>
        </p:nvSpPr>
        <p:spPr>
          <a:xfrm>
            <a:off x="260648" y="7689304"/>
            <a:ext cx="6336704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Teli con foro adesivo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Telo con foro adesivo centrale dotato di protezione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45 x 75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75 x 90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100 x 150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Altre misure: su richiesta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7032" y="7761312"/>
            <a:ext cx="2466851" cy="166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32656" y="128464"/>
            <a:ext cx="2545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Telo da incisione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32656" y="488504"/>
            <a:ext cx="64087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Film in poliuretano trasparente adesivo, ricoperto da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una protezione facilmente removibile e 2 bordi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finger lift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per agevolare l’apertura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Dispositivi medici di Classe IIa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15 x 20 cm 45 x 55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30 x 26 cm 45 x 60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40 x 40 cm 56 x 80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45 x 50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1048" y="632520"/>
            <a:ext cx="2387650" cy="159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/>
          <p:cNvSpPr/>
          <p:nvPr/>
        </p:nvSpPr>
        <p:spPr>
          <a:xfrm>
            <a:off x="404664" y="2288704"/>
            <a:ext cx="231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Strisce adesive - Sterili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32656" y="2648744"/>
            <a:ext cx="316835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2 Strisce adesive cm 10 x 50 in laminato plastico da un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lato e TNT dall’altro, dotati di protezione facilmente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removibile.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7072" y="2648744"/>
            <a:ext cx="1914525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476672" y="3584848"/>
            <a:ext cx="2597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Copri telecamera </a:t>
            </a:r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332656" y="4016896"/>
            <a:ext cx="3168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Copri telecamera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18 x 300 in PLT, con strisce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adesive dotate di protezione facilmente removibile.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3016" y="4016896"/>
            <a:ext cx="3068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ttangolo 28"/>
          <p:cNvSpPr/>
          <p:nvPr/>
        </p:nvSpPr>
        <p:spPr>
          <a:xfrm>
            <a:off x="476672" y="4736976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Set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copri amplificatore </a:t>
            </a:r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di brillanza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332656" y="5169024"/>
            <a:ext cx="2880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2 sacche in PLT trasparente cm 75 x 90 per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Copri amplificatore 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 brillanza.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9040" y="5097016"/>
            <a:ext cx="2391097" cy="163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tangolo 30"/>
          <p:cNvSpPr/>
          <p:nvPr/>
        </p:nvSpPr>
        <p:spPr>
          <a:xfrm>
            <a:off x="548680" y="6681192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Telo a sacco per tavolo Mayo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332656" y="7185248"/>
            <a:ext cx="3168352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Telo a sacco per copertura tavolo servitore (Mayo) in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PLT con area rinforzata assorbente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80 x 150</a:t>
            </a:r>
          </a:p>
          <a:p>
            <a:r>
              <a:rPr lang="it-IT" sz="1050" dirty="0">
                <a:solidFill>
                  <a:schemeClr val="bg1">
                    <a:lumMod val="50000"/>
                  </a:schemeClr>
                </a:solidFill>
              </a:rPr>
              <a:t>cm 80 x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90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9160" y="7113240"/>
            <a:ext cx="8794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4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32656" y="128464"/>
            <a:ext cx="225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Tasca adesiva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60648" y="488504"/>
            <a:ext cx="3240360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Tasca porta strumenti in PLT ci cm 34 x 40 dotata di un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Bordo adesivo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ricoperto da una protezione facilmente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Modelli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Tasca ad 1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scomparto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Tasca a 2 scomparti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Tasca a 3 scomparti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7072" y="344488"/>
            <a:ext cx="20478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ttangolo 21"/>
          <p:cNvSpPr/>
          <p:nvPr/>
        </p:nvSpPr>
        <p:spPr>
          <a:xfrm>
            <a:off x="260648" y="2072680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Telo tavolo madre in PLT con rinforzo -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Sterile</a:t>
            </a:r>
            <a:endParaRPr lang="it-IT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60648" y="2432720"/>
            <a:ext cx="30963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Telo per copertura tavolo madre in PLT dotato d’area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rinforzata assorbente centrale per tutta la lunghezza.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</a:p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Misure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Larghezza cm 150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Larghezza cm 200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telo può essere realizzato in diverse lunghezze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3016" y="3368824"/>
            <a:ext cx="2976331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1001</Words>
  <Application>Microsoft Office PowerPoint</Application>
  <PresentationFormat>A4 (21x29,7 cm)</PresentationFormat>
  <Paragraphs>165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18</cp:revision>
  <dcterms:created xsi:type="dcterms:W3CDTF">2014-09-15T13:31:35Z</dcterms:created>
  <dcterms:modified xsi:type="dcterms:W3CDTF">2014-09-15T16:03:51Z</dcterms:modified>
</cp:coreProperties>
</file>